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9E6"/>
    <a:srgbClr val="FFF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26DD4C-50B2-45D1-B32C-02366F631E1B}" v="2" dt="2023-04-14T08:09:53.3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ves,Ton" userId="b961ec05-2844-4e99-808e-fd2d6672b485" providerId="ADAL" clId="{7E26DD4C-50B2-45D1-B32C-02366F631E1B}"/>
    <pc:docChg chg="undo custSel addSld modSld">
      <pc:chgData name="Raves,Ton" userId="b961ec05-2844-4e99-808e-fd2d6672b485" providerId="ADAL" clId="{7E26DD4C-50B2-45D1-B32C-02366F631E1B}" dt="2023-04-14T12:29:21.868" v="504" actId="207"/>
      <pc:docMkLst>
        <pc:docMk/>
      </pc:docMkLst>
      <pc:sldChg chg="addSp delSp modSp mod">
        <pc:chgData name="Raves,Ton" userId="b961ec05-2844-4e99-808e-fd2d6672b485" providerId="ADAL" clId="{7E26DD4C-50B2-45D1-B32C-02366F631E1B}" dt="2023-04-14T08:07:43.037" v="61" actId="1076"/>
        <pc:sldMkLst>
          <pc:docMk/>
          <pc:sldMk cId="3065326572" sldId="265"/>
        </pc:sldMkLst>
        <pc:picChg chg="add del mod">
          <ac:chgData name="Raves,Ton" userId="b961ec05-2844-4e99-808e-fd2d6672b485" providerId="ADAL" clId="{7E26DD4C-50B2-45D1-B32C-02366F631E1B}" dt="2023-04-14T08:00:32.583" v="10" actId="21"/>
          <ac:picMkLst>
            <pc:docMk/>
            <pc:sldMk cId="3065326572" sldId="265"/>
            <ac:picMk id="3" creationId="{C005A532-C224-861C-E454-47B72F9C34B0}"/>
          </ac:picMkLst>
        </pc:picChg>
        <pc:picChg chg="add mod">
          <ac:chgData name="Raves,Ton" userId="b961ec05-2844-4e99-808e-fd2d6672b485" providerId="ADAL" clId="{7E26DD4C-50B2-45D1-B32C-02366F631E1B}" dt="2023-04-14T08:00:22.033" v="6" actId="1076"/>
          <ac:picMkLst>
            <pc:docMk/>
            <pc:sldMk cId="3065326572" sldId="265"/>
            <ac:picMk id="5" creationId="{12933852-8085-B43A-0DBF-F01C165562CF}"/>
          </ac:picMkLst>
        </pc:picChg>
        <pc:picChg chg="add mod">
          <ac:chgData name="Raves,Ton" userId="b961ec05-2844-4e99-808e-fd2d6672b485" providerId="ADAL" clId="{7E26DD4C-50B2-45D1-B32C-02366F631E1B}" dt="2023-04-14T08:00:40.407" v="12" actId="1076"/>
          <ac:picMkLst>
            <pc:docMk/>
            <pc:sldMk cId="3065326572" sldId="265"/>
            <ac:picMk id="6" creationId="{51F755BD-1409-4758-DB4B-676A9198073D}"/>
          </ac:picMkLst>
        </pc:picChg>
        <pc:picChg chg="add del mod">
          <ac:chgData name="Raves,Ton" userId="b961ec05-2844-4e99-808e-fd2d6672b485" providerId="ADAL" clId="{7E26DD4C-50B2-45D1-B32C-02366F631E1B}" dt="2023-04-14T08:02:24.473" v="21" actId="478"/>
          <ac:picMkLst>
            <pc:docMk/>
            <pc:sldMk cId="3065326572" sldId="265"/>
            <ac:picMk id="8" creationId="{91271BA5-B023-85CC-36DB-4BB38357E287}"/>
          </ac:picMkLst>
        </pc:picChg>
        <pc:picChg chg="add mod">
          <ac:chgData name="Raves,Ton" userId="b961ec05-2844-4e99-808e-fd2d6672b485" providerId="ADAL" clId="{7E26DD4C-50B2-45D1-B32C-02366F631E1B}" dt="2023-04-14T08:03:29.933" v="27" actId="1076"/>
          <ac:picMkLst>
            <pc:docMk/>
            <pc:sldMk cId="3065326572" sldId="265"/>
            <ac:picMk id="10" creationId="{EA430D93-B21F-1E96-EA6C-A5343888AEE1}"/>
          </ac:picMkLst>
        </pc:picChg>
        <pc:picChg chg="add del mod">
          <ac:chgData name="Raves,Ton" userId="b961ec05-2844-4e99-808e-fd2d6672b485" providerId="ADAL" clId="{7E26DD4C-50B2-45D1-B32C-02366F631E1B}" dt="2023-04-14T08:03:42.300" v="29" actId="478"/>
          <ac:picMkLst>
            <pc:docMk/>
            <pc:sldMk cId="3065326572" sldId="265"/>
            <ac:picMk id="12" creationId="{8B4AFB4A-9988-2489-DB20-3396F7D72775}"/>
          </ac:picMkLst>
        </pc:picChg>
        <pc:picChg chg="add mod">
          <ac:chgData name="Raves,Ton" userId="b961ec05-2844-4e99-808e-fd2d6672b485" providerId="ADAL" clId="{7E26DD4C-50B2-45D1-B32C-02366F631E1B}" dt="2023-04-14T08:04:47.957" v="39" actId="1076"/>
          <ac:picMkLst>
            <pc:docMk/>
            <pc:sldMk cId="3065326572" sldId="265"/>
            <ac:picMk id="14" creationId="{C9C28636-FBED-D7DF-2077-75B45ACEDCE0}"/>
          </ac:picMkLst>
        </pc:picChg>
        <pc:picChg chg="add mod">
          <ac:chgData name="Raves,Ton" userId="b961ec05-2844-4e99-808e-fd2d6672b485" providerId="ADAL" clId="{7E26DD4C-50B2-45D1-B32C-02366F631E1B}" dt="2023-04-14T08:04:29.158" v="35" actId="1076"/>
          <ac:picMkLst>
            <pc:docMk/>
            <pc:sldMk cId="3065326572" sldId="265"/>
            <ac:picMk id="16" creationId="{9871E491-14E6-AD2E-9CAC-FE19024DA448}"/>
          </ac:picMkLst>
        </pc:picChg>
        <pc:picChg chg="add mod">
          <ac:chgData name="Raves,Ton" userId="b961ec05-2844-4e99-808e-fd2d6672b485" providerId="ADAL" clId="{7E26DD4C-50B2-45D1-B32C-02366F631E1B}" dt="2023-04-14T08:07:34.537" v="59" actId="1076"/>
          <ac:picMkLst>
            <pc:docMk/>
            <pc:sldMk cId="3065326572" sldId="265"/>
            <ac:picMk id="18" creationId="{8727C423-D35F-70D1-DA72-D2C323789B5E}"/>
          </ac:picMkLst>
        </pc:picChg>
        <pc:picChg chg="add mod">
          <ac:chgData name="Raves,Ton" userId="b961ec05-2844-4e99-808e-fd2d6672b485" providerId="ADAL" clId="{7E26DD4C-50B2-45D1-B32C-02366F631E1B}" dt="2023-04-14T08:07:43.037" v="61" actId="1076"/>
          <ac:picMkLst>
            <pc:docMk/>
            <pc:sldMk cId="3065326572" sldId="265"/>
            <ac:picMk id="20" creationId="{0E465229-7287-5818-1A53-D9C6310418DB}"/>
          </ac:picMkLst>
        </pc:picChg>
        <pc:picChg chg="add mod ord">
          <ac:chgData name="Raves,Ton" userId="b961ec05-2844-4e99-808e-fd2d6672b485" providerId="ADAL" clId="{7E26DD4C-50B2-45D1-B32C-02366F631E1B}" dt="2023-04-14T08:07:17.608" v="58" actId="167"/>
          <ac:picMkLst>
            <pc:docMk/>
            <pc:sldMk cId="3065326572" sldId="265"/>
            <ac:picMk id="22" creationId="{A9733180-D49D-BA68-770F-FF337372ED19}"/>
          </ac:picMkLst>
        </pc:picChg>
      </pc:sldChg>
      <pc:sldChg chg="addSp modSp mod">
        <pc:chgData name="Raves,Ton" userId="b961ec05-2844-4e99-808e-fd2d6672b485" providerId="ADAL" clId="{7E26DD4C-50B2-45D1-B32C-02366F631E1B}" dt="2023-04-14T10:31:31.587" v="273" actId="1076"/>
        <pc:sldMkLst>
          <pc:docMk/>
          <pc:sldMk cId="1370245498" sldId="266"/>
        </pc:sldMkLst>
        <pc:picChg chg="add mod">
          <ac:chgData name="Raves,Ton" userId="b961ec05-2844-4e99-808e-fd2d6672b485" providerId="ADAL" clId="{7E26DD4C-50B2-45D1-B32C-02366F631E1B}" dt="2023-04-14T10:31:31.587" v="273" actId="1076"/>
          <ac:picMkLst>
            <pc:docMk/>
            <pc:sldMk cId="1370245498" sldId="266"/>
            <ac:picMk id="3" creationId="{1435A85C-E85F-C259-D55F-23B79D6309DB}"/>
          </ac:picMkLst>
        </pc:picChg>
        <pc:picChg chg="add mod">
          <ac:chgData name="Raves,Ton" userId="b961ec05-2844-4e99-808e-fd2d6672b485" providerId="ADAL" clId="{7E26DD4C-50B2-45D1-B32C-02366F631E1B}" dt="2023-04-14T08:09:44.737" v="74" actId="1076"/>
          <ac:picMkLst>
            <pc:docMk/>
            <pc:sldMk cId="1370245498" sldId="266"/>
            <ac:picMk id="5" creationId="{C83F1AB6-8598-A620-5453-E337159199A2}"/>
          </ac:picMkLst>
        </pc:picChg>
        <pc:picChg chg="add mod ord">
          <ac:chgData name="Raves,Ton" userId="b961ec05-2844-4e99-808e-fd2d6672b485" providerId="ADAL" clId="{7E26DD4C-50B2-45D1-B32C-02366F631E1B}" dt="2023-04-14T08:09:59.083" v="77" actId="167"/>
          <ac:picMkLst>
            <pc:docMk/>
            <pc:sldMk cId="1370245498" sldId="266"/>
            <ac:picMk id="6" creationId="{3AD21C10-A632-6AB2-0C19-2F4FE349D1DF}"/>
          </ac:picMkLst>
        </pc:picChg>
      </pc:sldChg>
      <pc:sldChg chg="addSp delSp modSp new mod">
        <pc:chgData name="Raves,Ton" userId="b961ec05-2844-4e99-808e-fd2d6672b485" providerId="ADAL" clId="{7E26DD4C-50B2-45D1-B32C-02366F631E1B}" dt="2023-04-14T10:07:20.555" v="157"/>
        <pc:sldMkLst>
          <pc:docMk/>
          <pc:sldMk cId="2339075709" sldId="267"/>
        </pc:sldMkLst>
        <pc:spChg chg="add mod">
          <ac:chgData name="Raves,Ton" userId="b961ec05-2844-4e99-808e-fd2d6672b485" providerId="ADAL" clId="{7E26DD4C-50B2-45D1-B32C-02366F631E1B}" dt="2023-04-14T10:07:20.555" v="157"/>
          <ac:spMkLst>
            <pc:docMk/>
            <pc:sldMk cId="2339075709" sldId="267"/>
            <ac:spMk id="19" creationId="{9A6D52F9-F7DA-1E89-8681-502DEFFACEF1}"/>
          </ac:spMkLst>
        </pc:spChg>
        <pc:picChg chg="add mod">
          <ac:chgData name="Raves,Ton" userId="b961ec05-2844-4e99-808e-fd2d6672b485" providerId="ADAL" clId="{7E26DD4C-50B2-45D1-B32C-02366F631E1B}" dt="2023-04-14T08:20:51.424" v="81" actId="14100"/>
          <ac:picMkLst>
            <pc:docMk/>
            <pc:sldMk cId="2339075709" sldId="267"/>
            <ac:picMk id="2" creationId="{344441B9-1223-1C3A-471C-03876F708210}"/>
          </ac:picMkLst>
        </pc:picChg>
        <pc:picChg chg="add mod">
          <ac:chgData name="Raves,Ton" userId="b961ec05-2844-4e99-808e-fd2d6672b485" providerId="ADAL" clId="{7E26DD4C-50B2-45D1-B32C-02366F631E1B}" dt="2023-04-14T08:24:57.248" v="100" actId="1076"/>
          <ac:picMkLst>
            <pc:docMk/>
            <pc:sldMk cId="2339075709" sldId="267"/>
            <ac:picMk id="4" creationId="{1E07E613-BC4A-F1EE-3279-5ED1792AAAAB}"/>
          </ac:picMkLst>
        </pc:picChg>
        <pc:picChg chg="add mod">
          <ac:chgData name="Raves,Ton" userId="b961ec05-2844-4e99-808e-fd2d6672b485" providerId="ADAL" clId="{7E26DD4C-50B2-45D1-B32C-02366F631E1B}" dt="2023-04-14T08:22:21.054" v="88" actId="14100"/>
          <ac:picMkLst>
            <pc:docMk/>
            <pc:sldMk cId="2339075709" sldId="267"/>
            <ac:picMk id="6" creationId="{BE1ACB45-5053-E274-413D-DCEE16FED01F}"/>
          </ac:picMkLst>
        </pc:picChg>
        <pc:picChg chg="add mod">
          <ac:chgData name="Raves,Ton" userId="b961ec05-2844-4e99-808e-fd2d6672b485" providerId="ADAL" clId="{7E26DD4C-50B2-45D1-B32C-02366F631E1B}" dt="2023-04-14T08:26:15.179" v="108" actId="14100"/>
          <ac:picMkLst>
            <pc:docMk/>
            <pc:sldMk cId="2339075709" sldId="267"/>
            <ac:picMk id="8" creationId="{B12F6305-9004-70F2-51DD-E6154669CADB}"/>
          </ac:picMkLst>
        </pc:picChg>
        <pc:picChg chg="add del mod">
          <ac:chgData name="Raves,Ton" userId="b961ec05-2844-4e99-808e-fd2d6672b485" providerId="ADAL" clId="{7E26DD4C-50B2-45D1-B32C-02366F631E1B}" dt="2023-04-14T08:25:28.833" v="106" actId="478"/>
          <ac:picMkLst>
            <pc:docMk/>
            <pc:sldMk cId="2339075709" sldId="267"/>
            <ac:picMk id="10" creationId="{E05D6121-5CEA-AFE5-E4E5-32FA19466367}"/>
          </ac:picMkLst>
        </pc:picChg>
        <pc:picChg chg="add mod">
          <ac:chgData name="Raves,Ton" userId="b961ec05-2844-4e99-808e-fd2d6672b485" providerId="ADAL" clId="{7E26DD4C-50B2-45D1-B32C-02366F631E1B}" dt="2023-04-14T08:26:20.553" v="109" actId="14100"/>
          <ac:picMkLst>
            <pc:docMk/>
            <pc:sldMk cId="2339075709" sldId="267"/>
            <ac:picMk id="12" creationId="{C95534BB-DDC9-5931-8E74-5C8C04E55CEB}"/>
          </ac:picMkLst>
        </pc:picChg>
        <pc:cxnChg chg="add mod">
          <ac:chgData name="Raves,Ton" userId="b961ec05-2844-4e99-808e-fd2d6672b485" providerId="ADAL" clId="{7E26DD4C-50B2-45D1-B32C-02366F631E1B}" dt="2023-04-14T10:02:11.489" v="113" actId="693"/>
          <ac:cxnSpMkLst>
            <pc:docMk/>
            <pc:sldMk cId="2339075709" sldId="267"/>
            <ac:cxnSpMk id="5" creationId="{CE5B68BD-8F7C-9327-F676-FBF427345AC8}"/>
          </ac:cxnSpMkLst>
        </pc:cxnChg>
        <pc:cxnChg chg="add mod">
          <ac:chgData name="Raves,Ton" userId="b961ec05-2844-4e99-808e-fd2d6672b485" providerId="ADAL" clId="{7E26DD4C-50B2-45D1-B32C-02366F631E1B}" dt="2023-04-14T10:05:19.211" v="116" actId="14100"/>
          <ac:cxnSpMkLst>
            <pc:docMk/>
            <pc:sldMk cId="2339075709" sldId="267"/>
            <ac:cxnSpMk id="7" creationId="{DDAD7026-B0F1-9A32-9994-9A17C9D7ADAB}"/>
          </ac:cxnSpMkLst>
        </pc:cxnChg>
        <pc:cxnChg chg="add mod">
          <ac:chgData name="Raves,Ton" userId="b961ec05-2844-4e99-808e-fd2d6672b485" providerId="ADAL" clId="{7E26DD4C-50B2-45D1-B32C-02366F631E1B}" dt="2023-04-14T10:05:32.141" v="119" actId="14100"/>
          <ac:cxnSpMkLst>
            <pc:docMk/>
            <pc:sldMk cId="2339075709" sldId="267"/>
            <ac:cxnSpMk id="10" creationId="{77A40078-4244-4580-5BFF-03E6F25CC8B0}"/>
          </ac:cxnSpMkLst>
        </pc:cxnChg>
        <pc:cxnChg chg="add mod">
          <ac:chgData name="Raves,Ton" userId="b961ec05-2844-4e99-808e-fd2d6672b485" providerId="ADAL" clId="{7E26DD4C-50B2-45D1-B32C-02366F631E1B}" dt="2023-04-14T10:05:46.974" v="122" actId="14100"/>
          <ac:cxnSpMkLst>
            <pc:docMk/>
            <pc:sldMk cId="2339075709" sldId="267"/>
            <ac:cxnSpMk id="13" creationId="{2474111D-A8E5-58D5-D3CF-AC96EDE8FAD1}"/>
          </ac:cxnSpMkLst>
        </pc:cxnChg>
        <pc:cxnChg chg="add mod">
          <ac:chgData name="Raves,Ton" userId="b961ec05-2844-4e99-808e-fd2d6672b485" providerId="ADAL" clId="{7E26DD4C-50B2-45D1-B32C-02366F631E1B}" dt="2023-04-14T10:05:59.773" v="125" actId="14100"/>
          <ac:cxnSpMkLst>
            <pc:docMk/>
            <pc:sldMk cId="2339075709" sldId="267"/>
            <ac:cxnSpMk id="15" creationId="{6D778C13-99A9-E8BC-FB06-537E54B61126}"/>
          </ac:cxnSpMkLst>
        </pc:cxnChg>
        <pc:cxnChg chg="add mod">
          <ac:chgData name="Raves,Ton" userId="b961ec05-2844-4e99-808e-fd2d6672b485" providerId="ADAL" clId="{7E26DD4C-50B2-45D1-B32C-02366F631E1B}" dt="2023-04-14T10:06:14.765" v="128" actId="14100"/>
          <ac:cxnSpMkLst>
            <pc:docMk/>
            <pc:sldMk cId="2339075709" sldId="267"/>
            <ac:cxnSpMk id="17" creationId="{F732BC33-9569-937D-88FB-081C659F6E86}"/>
          </ac:cxnSpMkLst>
        </pc:cxnChg>
      </pc:sldChg>
      <pc:sldChg chg="addSp delSp modSp new mod">
        <pc:chgData name="Raves,Ton" userId="b961ec05-2844-4e99-808e-fd2d6672b485" providerId="ADAL" clId="{7E26DD4C-50B2-45D1-B32C-02366F631E1B}" dt="2023-04-14T10:18:36.586" v="209" actId="167"/>
        <pc:sldMkLst>
          <pc:docMk/>
          <pc:sldMk cId="3666053140" sldId="268"/>
        </pc:sldMkLst>
        <pc:picChg chg="add del mod">
          <ac:chgData name="Raves,Ton" userId="b961ec05-2844-4e99-808e-fd2d6672b485" providerId="ADAL" clId="{7E26DD4C-50B2-45D1-B32C-02366F631E1B}" dt="2023-04-14T10:13:37.710" v="175" actId="478"/>
          <ac:picMkLst>
            <pc:docMk/>
            <pc:sldMk cId="3666053140" sldId="268"/>
            <ac:picMk id="3" creationId="{042CCFA9-AC4E-079D-FED9-B6A8B03FD224}"/>
          </ac:picMkLst>
        </pc:picChg>
        <pc:picChg chg="add mod">
          <ac:chgData name="Raves,Ton" userId="b961ec05-2844-4e99-808e-fd2d6672b485" providerId="ADAL" clId="{7E26DD4C-50B2-45D1-B32C-02366F631E1B}" dt="2023-04-14T10:13:41.212" v="176" actId="1076"/>
          <ac:picMkLst>
            <pc:docMk/>
            <pc:sldMk cId="3666053140" sldId="268"/>
            <ac:picMk id="5" creationId="{895ACE52-584B-5A50-E110-1E45F59C9323}"/>
          </ac:picMkLst>
        </pc:picChg>
        <pc:picChg chg="add mod">
          <ac:chgData name="Raves,Ton" userId="b961ec05-2844-4e99-808e-fd2d6672b485" providerId="ADAL" clId="{7E26DD4C-50B2-45D1-B32C-02366F631E1B}" dt="2023-04-14T10:16:52.245" v="197" actId="1076"/>
          <ac:picMkLst>
            <pc:docMk/>
            <pc:sldMk cId="3666053140" sldId="268"/>
            <ac:picMk id="7" creationId="{1F7F7F4B-CD99-3020-4315-6526FE660108}"/>
          </ac:picMkLst>
        </pc:picChg>
        <pc:picChg chg="add mod">
          <ac:chgData name="Raves,Ton" userId="b961ec05-2844-4e99-808e-fd2d6672b485" providerId="ADAL" clId="{7E26DD4C-50B2-45D1-B32C-02366F631E1B}" dt="2023-04-14T10:14:11.892" v="179" actId="14100"/>
          <ac:picMkLst>
            <pc:docMk/>
            <pc:sldMk cId="3666053140" sldId="268"/>
            <ac:picMk id="9" creationId="{4C911219-6B6B-A38F-1135-6055B535BC21}"/>
          </ac:picMkLst>
        </pc:picChg>
        <pc:picChg chg="add mod">
          <ac:chgData name="Raves,Ton" userId="b961ec05-2844-4e99-808e-fd2d6672b485" providerId="ADAL" clId="{7E26DD4C-50B2-45D1-B32C-02366F631E1B}" dt="2023-04-14T10:15:37.292" v="189" actId="1076"/>
          <ac:picMkLst>
            <pc:docMk/>
            <pc:sldMk cId="3666053140" sldId="268"/>
            <ac:picMk id="11" creationId="{7288503E-7697-52BE-3B43-E22309DE84E5}"/>
          </ac:picMkLst>
        </pc:picChg>
        <pc:picChg chg="add mod">
          <ac:chgData name="Raves,Ton" userId="b961ec05-2844-4e99-808e-fd2d6672b485" providerId="ADAL" clId="{7E26DD4C-50B2-45D1-B32C-02366F631E1B}" dt="2023-04-14T10:15:16.244" v="186" actId="14100"/>
          <ac:picMkLst>
            <pc:docMk/>
            <pc:sldMk cId="3666053140" sldId="268"/>
            <ac:picMk id="13" creationId="{02259956-875D-3C70-E3CB-C076AC02C0D7}"/>
          </ac:picMkLst>
        </pc:picChg>
        <pc:picChg chg="add mod">
          <ac:chgData name="Raves,Ton" userId="b961ec05-2844-4e99-808e-fd2d6672b485" providerId="ADAL" clId="{7E26DD4C-50B2-45D1-B32C-02366F631E1B}" dt="2023-04-14T10:16:18.772" v="193" actId="1076"/>
          <ac:picMkLst>
            <pc:docMk/>
            <pc:sldMk cId="3666053140" sldId="268"/>
            <ac:picMk id="15" creationId="{7FF82B45-7C6B-F0CC-DF1D-2A3241807F69}"/>
          </ac:picMkLst>
        </pc:picChg>
        <pc:picChg chg="add mod">
          <ac:chgData name="Raves,Ton" userId="b961ec05-2844-4e99-808e-fd2d6672b485" providerId="ADAL" clId="{7E26DD4C-50B2-45D1-B32C-02366F631E1B}" dt="2023-04-14T10:16:42.613" v="196" actId="14100"/>
          <ac:picMkLst>
            <pc:docMk/>
            <pc:sldMk cId="3666053140" sldId="268"/>
            <ac:picMk id="17" creationId="{582DA070-32BD-B6FA-22ED-A19BE8712B3A}"/>
          </ac:picMkLst>
        </pc:picChg>
        <pc:picChg chg="add mod">
          <ac:chgData name="Raves,Ton" userId="b961ec05-2844-4e99-808e-fd2d6672b485" providerId="ADAL" clId="{7E26DD4C-50B2-45D1-B32C-02366F631E1B}" dt="2023-04-14T10:17:21.188" v="200" actId="1076"/>
          <ac:picMkLst>
            <pc:docMk/>
            <pc:sldMk cId="3666053140" sldId="268"/>
            <ac:picMk id="19" creationId="{3E77EDD1-85B3-89F6-CBF3-A3A355CC8D1D}"/>
          </ac:picMkLst>
        </pc:picChg>
        <pc:picChg chg="add mod">
          <ac:chgData name="Raves,Ton" userId="b961ec05-2844-4e99-808e-fd2d6672b485" providerId="ADAL" clId="{7E26DD4C-50B2-45D1-B32C-02366F631E1B}" dt="2023-04-14T10:17:48.780" v="203" actId="1076"/>
          <ac:picMkLst>
            <pc:docMk/>
            <pc:sldMk cId="3666053140" sldId="268"/>
            <ac:picMk id="21" creationId="{F9220C44-2774-8622-7F1D-9C96C01F1784}"/>
          </ac:picMkLst>
        </pc:picChg>
        <pc:picChg chg="add mod">
          <ac:chgData name="Raves,Ton" userId="b961ec05-2844-4e99-808e-fd2d6672b485" providerId="ADAL" clId="{7E26DD4C-50B2-45D1-B32C-02366F631E1B}" dt="2023-04-14T10:18:14.708" v="206" actId="14100"/>
          <ac:picMkLst>
            <pc:docMk/>
            <pc:sldMk cId="3666053140" sldId="268"/>
            <ac:picMk id="23" creationId="{C8242D1C-AC42-73E7-89DE-E5E4FC6489B1}"/>
          </ac:picMkLst>
        </pc:picChg>
        <pc:picChg chg="add mod ord">
          <ac:chgData name="Raves,Ton" userId="b961ec05-2844-4e99-808e-fd2d6672b485" providerId="ADAL" clId="{7E26DD4C-50B2-45D1-B32C-02366F631E1B}" dt="2023-04-14T10:18:36.586" v="209" actId="167"/>
          <ac:picMkLst>
            <pc:docMk/>
            <pc:sldMk cId="3666053140" sldId="268"/>
            <ac:picMk id="24" creationId="{BB863433-4660-75EE-FC15-559DD5A39D8C}"/>
          </ac:picMkLst>
        </pc:picChg>
      </pc:sldChg>
      <pc:sldChg chg="addSp modSp new mod">
        <pc:chgData name="Raves,Ton" userId="b961ec05-2844-4e99-808e-fd2d6672b485" providerId="ADAL" clId="{7E26DD4C-50B2-45D1-B32C-02366F631E1B}" dt="2023-04-14T12:09:26.415" v="319" actId="1076"/>
        <pc:sldMkLst>
          <pc:docMk/>
          <pc:sldMk cId="2132277987" sldId="269"/>
        </pc:sldMkLst>
        <pc:picChg chg="add mod">
          <ac:chgData name="Raves,Ton" userId="b961ec05-2844-4e99-808e-fd2d6672b485" providerId="ADAL" clId="{7E26DD4C-50B2-45D1-B32C-02366F631E1B}" dt="2023-04-14T12:09:26.415" v="319" actId="1076"/>
          <ac:picMkLst>
            <pc:docMk/>
            <pc:sldMk cId="2132277987" sldId="269"/>
            <ac:picMk id="3" creationId="{C1DB6BBA-E0A9-ECBC-FC65-496B0812F056}"/>
          </ac:picMkLst>
        </pc:picChg>
        <pc:picChg chg="add mod">
          <ac:chgData name="Raves,Ton" userId="b961ec05-2844-4e99-808e-fd2d6672b485" providerId="ADAL" clId="{7E26DD4C-50B2-45D1-B32C-02366F631E1B}" dt="2023-04-14T10:21:18.012" v="217" actId="1076"/>
          <ac:picMkLst>
            <pc:docMk/>
            <pc:sldMk cId="2132277987" sldId="269"/>
            <ac:picMk id="5" creationId="{E0382BF2-9226-0160-C0C1-B3C106D02C1A}"/>
          </ac:picMkLst>
        </pc:picChg>
        <pc:picChg chg="add mod">
          <ac:chgData name="Raves,Ton" userId="b961ec05-2844-4e99-808e-fd2d6672b485" providerId="ADAL" clId="{7E26DD4C-50B2-45D1-B32C-02366F631E1B}" dt="2023-04-14T10:22:01.403" v="222" actId="14100"/>
          <ac:picMkLst>
            <pc:docMk/>
            <pc:sldMk cId="2132277987" sldId="269"/>
            <ac:picMk id="7" creationId="{522F9863-394F-ACF7-CFCF-FF9004C805A9}"/>
          </ac:picMkLst>
        </pc:picChg>
        <pc:picChg chg="add mod ord">
          <ac:chgData name="Raves,Ton" userId="b961ec05-2844-4e99-808e-fd2d6672b485" providerId="ADAL" clId="{7E26DD4C-50B2-45D1-B32C-02366F631E1B}" dt="2023-04-14T10:22:21.891" v="225" actId="14100"/>
          <ac:picMkLst>
            <pc:docMk/>
            <pc:sldMk cId="2132277987" sldId="269"/>
            <ac:picMk id="8" creationId="{6702995E-3058-A8F8-F602-113F609D682F}"/>
          </ac:picMkLst>
        </pc:picChg>
      </pc:sldChg>
      <pc:sldChg chg="addSp delSp modSp new mod">
        <pc:chgData name="Raves,Ton" userId="b961ec05-2844-4e99-808e-fd2d6672b485" providerId="ADAL" clId="{7E26DD4C-50B2-45D1-B32C-02366F631E1B}" dt="2023-04-14T12:14:35.008" v="358" actId="1076"/>
        <pc:sldMkLst>
          <pc:docMk/>
          <pc:sldMk cId="2979247060" sldId="270"/>
        </pc:sldMkLst>
        <pc:picChg chg="add mod">
          <ac:chgData name="Raves,Ton" userId="b961ec05-2844-4e99-808e-fd2d6672b485" providerId="ADAL" clId="{7E26DD4C-50B2-45D1-B32C-02366F631E1B}" dt="2023-04-14T10:25:46.923" v="239" actId="14100"/>
          <ac:picMkLst>
            <pc:docMk/>
            <pc:sldMk cId="2979247060" sldId="270"/>
            <ac:picMk id="3" creationId="{94BF3F8C-AD9D-9881-C87E-72AC09963CBB}"/>
          </ac:picMkLst>
        </pc:picChg>
        <pc:picChg chg="add del mod">
          <ac:chgData name="Raves,Ton" userId="b961ec05-2844-4e99-808e-fd2d6672b485" providerId="ADAL" clId="{7E26DD4C-50B2-45D1-B32C-02366F631E1B}" dt="2023-04-14T10:25:07.542" v="234" actId="478"/>
          <ac:picMkLst>
            <pc:docMk/>
            <pc:sldMk cId="2979247060" sldId="270"/>
            <ac:picMk id="5" creationId="{231FE1EB-7FD5-3708-BAD4-C94A5AAF920E}"/>
          </ac:picMkLst>
        </pc:picChg>
        <pc:picChg chg="add mod">
          <ac:chgData name="Raves,Ton" userId="b961ec05-2844-4e99-808e-fd2d6672b485" providerId="ADAL" clId="{7E26DD4C-50B2-45D1-B32C-02366F631E1B}" dt="2023-04-14T12:14:35.008" v="358" actId="1076"/>
          <ac:picMkLst>
            <pc:docMk/>
            <pc:sldMk cId="2979247060" sldId="270"/>
            <ac:picMk id="7" creationId="{0FA82AA8-B56C-CEF5-5A49-EDF7CD3CBA31}"/>
          </ac:picMkLst>
        </pc:picChg>
        <pc:picChg chg="add mod">
          <ac:chgData name="Raves,Ton" userId="b961ec05-2844-4e99-808e-fd2d6672b485" providerId="ADAL" clId="{7E26DD4C-50B2-45D1-B32C-02366F631E1B}" dt="2023-04-14T10:27:02.115" v="247" actId="14100"/>
          <ac:picMkLst>
            <pc:docMk/>
            <pc:sldMk cId="2979247060" sldId="270"/>
            <ac:picMk id="9" creationId="{406168DE-9545-94BD-EF71-DE6763435880}"/>
          </ac:picMkLst>
        </pc:picChg>
        <pc:picChg chg="add mod">
          <ac:chgData name="Raves,Ton" userId="b961ec05-2844-4e99-808e-fd2d6672b485" providerId="ADAL" clId="{7E26DD4C-50B2-45D1-B32C-02366F631E1B}" dt="2023-04-14T10:28:21.868" v="257" actId="14100"/>
          <ac:picMkLst>
            <pc:docMk/>
            <pc:sldMk cId="2979247060" sldId="270"/>
            <ac:picMk id="11" creationId="{C3BCD266-300D-0B4F-F0C9-AF4FDE532544}"/>
          </ac:picMkLst>
        </pc:picChg>
        <pc:picChg chg="add mod ord">
          <ac:chgData name="Raves,Ton" userId="b961ec05-2844-4e99-808e-fd2d6672b485" providerId="ADAL" clId="{7E26DD4C-50B2-45D1-B32C-02366F631E1B}" dt="2023-04-14T10:29:21.905" v="262" actId="167"/>
          <ac:picMkLst>
            <pc:docMk/>
            <pc:sldMk cId="2979247060" sldId="270"/>
            <ac:picMk id="15" creationId="{9FEA1383-0D5D-199C-37DF-1CF6ABC5FEB4}"/>
          </ac:picMkLst>
        </pc:picChg>
        <pc:cxnChg chg="add mod">
          <ac:chgData name="Raves,Ton" userId="b961ec05-2844-4e99-808e-fd2d6672b485" providerId="ADAL" clId="{7E26DD4C-50B2-45D1-B32C-02366F631E1B}" dt="2023-04-14T10:28:53.972" v="260" actId="14100"/>
          <ac:cxnSpMkLst>
            <pc:docMk/>
            <pc:sldMk cId="2979247060" sldId="270"/>
            <ac:cxnSpMk id="13" creationId="{04355922-DB26-AD08-AFB6-BA06A365235A}"/>
          </ac:cxnSpMkLst>
        </pc:cxnChg>
      </pc:sldChg>
      <pc:sldChg chg="addSp modSp new mod">
        <pc:chgData name="Raves,Ton" userId="b961ec05-2844-4e99-808e-fd2d6672b485" providerId="ADAL" clId="{7E26DD4C-50B2-45D1-B32C-02366F631E1B}" dt="2023-04-14T10:30:26.563" v="268" actId="1076"/>
        <pc:sldMkLst>
          <pc:docMk/>
          <pc:sldMk cId="875994613" sldId="271"/>
        </pc:sldMkLst>
        <pc:picChg chg="add mod">
          <ac:chgData name="Raves,Ton" userId="b961ec05-2844-4e99-808e-fd2d6672b485" providerId="ADAL" clId="{7E26DD4C-50B2-45D1-B32C-02366F631E1B}" dt="2023-04-14T10:30:14.676" v="265" actId="14100"/>
          <ac:picMkLst>
            <pc:docMk/>
            <pc:sldMk cId="875994613" sldId="271"/>
            <ac:picMk id="3" creationId="{B5742099-7555-E42D-EF45-6162F91582FB}"/>
          </ac:picMkLst>
        </pc:picChg>
        <pc:picChg chg="add mod ord">
          <ac:chgData name="Raves,Ton" userId="b961ec05-2844-4e99-808e-fd2d6672b485" providerId="ADAL" clId="{7E26DD4C-50B2-45D1-B32C-02366F631E1B}" dt="2023-04-14T10:30:26.563" v="268" actId="1076"/>
          <ac:picMkLst>
            <pc:docMk/>
            <pc:sldMk cId="875994613" sldId="271"/>
            <ac:picMk id="4" creationId="{25A68643-9951-8751-C0C2-B163FFC97228}"/>
          </ac:picMkLst>
        </pc:picChg>
      </pc:sldChg>
      <pc:sldChg chg="addSp modSp new mod">
        <pc:chgData name="Raves,Ton" userId="b961ec05-2844-4e99-808e-fd2d6672b485" providerId="ADAL" clId="{7E26DD4C-50B2-45D1-B32C-02366F631E1B}" dt="2023-04-14T12:15:49.328" v="362" actId="1076"/>
        <pc:sldMkLst>
          <pc:docMk/>
          <pc:sldMk cId="3558684277" sldId="272"/>
        </pc:sldMkLst>
        <pc:picChg chg="add mod">
          <ac:chgData name="Raves,Ton" userId="b961ec05-2844-4e99-808e-fd2d6672b485" providerId="ADAL" clId="{7E26DD4C-50B2-45D1-B32C-02366F631E1B}" dt="2023-04-14T12:15:49.328" v="362" actId="1076"/>
          <ac:picMkLst>
            <pc:docMk/>
            <pc:sldMk cId="3558684277" sldId="272"/>
            <ac:picMk id="3" creationId="{8B216BE2-BFA2-587F-D0F3-753EF8470B97}"/>
          </ac:picMkLst>
        </pc:picChg>
        <pc:picChg chg="add mod ord">
          <ac:chgData name="Raves,Ton" userId="b961ec05-2844-4e99-808e-fd2d6672b485" providerId="ADAL" clId="{7E26DD4C-50B2-45D1-B32C-02366F631E1B}" dt="2023-04-14T10:31:42.816" v="275" actId="167"/>
          <ac:picMkLst>
            <pc:docMk/>
            <pc:sldMk cId="3558684277" sldId="272"/>
            <ac:picMk id="4" creationId="{09CE7530-40D4-D32F-A244-480413F46EA3}"/>
          </ac:picMkLst>
        </pc:picChg>
      </pc:sldChg>
      <pc:sldChg chg="addSp modSp new mod">
        <pc:chgData name="Raves,Ton" userId="b961ec05-2844-4e99-808e-fd2d6672b485" providerId="ADAL" clId="{7E26DD4C-50B2-45D1-B32C-02366F631E1B}" dt="2023-04-14T12:09:34.185" v="321" actId="167"/>
        <pc:sldMkLst>
          <pc:docMk/>
          <pc:sldMk cId="1092946226" sldId="273"/>
        </pc:sldMkLst>
        <pc:picChg chg="add mod">
          <ac:chgData name="Raves,Ton" userId="b961ec05-2844-4e99-808e-fd2d6672b485" providerId="ADAL" clId="{7E26DD4C-50B2-45D1-B32C-02366F631E1B}" dt="2023-04-14T10:34:18.563" v="284" actId="14100"/>
          <ac:picMkLst>
            <pc:docMk/>
            <pc:sldMk cId="1092946226" sldId="273"/>
            <ac:picMk id="3" creationId="{D5B14896-CDCB-FFA4-2D7A-FE709B9C2168}"/>
          </ac:picMkLst>
        </pc:picChg>
        <pc:picChg chg="add mod">
          <ac:chgData name="Raves,Ton" userId="b961ec05-2844-4e99-808e-fd2d6672b485" providerId="ADAL" clId="{7E26DD4C-50B2-45D1-B32C-02366F631E1B}" dt="2023-04-14T10:34:14.827" v="283" actId="1076"/>
          <ac:picMkLst>
            <pc:docMk/>
            <pc:sldMk cId="1092946226" sldId="273"/>
            <ac:picMk id="5" creationId="{1A843693-127E-1604-CED6-F3CC4DE4AA4F}"/>
          </ac:picMkLst>
        </pc:picChg>
        <pc:picChg chg="add mod">
          <ac:chgData name="Raves,Ton" userId="b961ec05-2844-4e99-808e-fd2d6672b485" providerId="ADAL" clId="{7E26DD4C-50B2-45D1-B32C-02366F631E1B}" dt="2023-04-14T12:03:54.376" v="290" actId="14100"/>
          <ac:picMkLst>
            <pc:docMk/>
            <pc:sldMk cId="1092946226" sldId="273"/>
            <ac:picMk id="7" creationId="{FDA10F7D-488B-8FEA-F66A-44E4C499784B}"/>
          </ac:picMkLst>
        </pc:picChg>
        <pc:picChg chg="add mod">
          <ac:chgData name="Raves,Ton" userId="b961ec05-2844-4e99-808e-fd2d6672b485" providerId="ADAL" clId="{7E26DD4C-50B2-45D1-B32C-02366F631E1B}" dt="2023-04-14T12:04:23.976" v="294" actId="1076"/>
          <ac:picMkLst>
            <pc:docMk/>
            <pc:sldMk cId="1092946226" sldId="273"/>
            <ac:picMk id="9" creationId="{8F9C42F0-2542-494E-8A66-F05353A94DB5}"/>
          </ac:picMkLst>
        </pc:picChg>
        <pc:picChg chg="add mod">
          <ac:chgData name="Raves,Ton" userId="b961ec05-2844-4e99-808e-fd2d6672b485" providerId="ADAL" clId="{7E26DD4C-50B2-45D1-B32C-02366F631E1B}" dt="2023-04-14T12:05:14.978" v="298" actId="14100"/>
          <ac:picMkLst>
            <pc:docMk/>
            <pc:sldMk cId="1092946226" sldId="273"/>
            <ac:picMk id="11" creationId="{C1A23856-576F-7189-A22D-159B4DF85FB0}"/>
          </ac:picMkLst>
        </pc:picChg>
        <pc:picChg chg="add mod">
          <ac:chgData name="Raves,Ton" userId="b961ec05-2844-4e99-808e-fd2d6672b485" providerId="ADAL" clId="{7E26DD4C-50B2-45D1-B32C-02366F631E1B}" dt="2023-04-14T12:06:10.248" v="301" actId="14100"/>
          <ac:picMkLst>
            <pc:docMk/>
            <pc:sldMk cId="1092946226" sldId="273"/>
            <ac:picMk id="13" creationId="{2CA37878-77FF-3AC1-F981-C6897D1DE643}"/>
          </ac:picMkLst>
        </pc:picChg>
        <pc:picChg chg="add mod">
          <ac:chgData name="Raves,Ton" userId="b961ec05-2844-4e99-808e-fd2d6672b485" providerId="ADAL" clId="{7E26DD4C-50B2-45D1-B32C-02366F631E1B}" dt="2023-04-14T12:06:45.121" v="307" actId="14100"/>
          <ac:picMkLst>
            <pc:docMk/>
            <pc:sldMk cId="1092946226" sldId="273"/>
            <ac:picMk id="15" creationId="{19DA8731-605B-09E4-93F2-DF623E9139EF}"/>
          </ac:picMkLst>
        </pc:picChg>
        <pc:picChg chg="add mod">
          <ac:chgData name="Raves,Ton" userId="b961ec05-2844-4e99-808e-fd2d6672b485" providerId="ADAL" clId="{7E26DD4C-50B2-45D1-B32C-02366F631E1B}" dt="2023-04-14T12:09:10.579" v="318" actId="1076"/>
          <ac:picMkLst>
            <pc:docMk/>
            <pc:sldMk cId="1092946226" sldId="273"/>
            <ac:picMk id="17" creationId="{B636AB19-D079-43AE-E9FA-BBFC06C38E7F}"/>
          </ac:picMkLst>
        </pc:picChg>
        <pc:picChg chg="add mod">
          <ac:chgData name="Raves,Ton" userId="b961ec05-2844-4e99-808e-fd2d6672b485" providerId="ADAL" clId="{7E26DD4C-50B2-45D1-B32C-02366F631E1B}" dt="2023-04-14T12:09:01.942" v="315" actId="1076"/>
          <ac:picMkLst>
            <pc:docMk/>
            <pc:sldMk cId="1092946226" sldId="273"/>
            <ac:picMk id="19" creationId="{AFB27B81-8E08-7386-5304-63A476378D45}"/>
          </ac:picMkLst>
        </pc:picChg>
        <pc:picChg chg="add mod ord">
          <ac:chgData name="Raves,Ton" userId="b961ec05-2844-4e99-808e-fd2d6672b485" providerId="ADAL" clId="{7E26DD4C-50B2-45D1-B32C-02366F631E1B}" dt="2023-04-14T12:09:34.185" v="321" actId="167"/>
          <ac:picMkLst>
            <pc:docMk/>
            <pc:sldMk cId="1092946226" sldId="273"/>
            <ac:picMk id="20" creationId="{2E29AC09-307C-85D0-3BD9-D9D3DB74F7B0}"/>
          </ac:picMkLst>
        </pc:picChg>
      </pc:sldChg>
      <pc:sldChg chg="addSp modSp new mod">
        <pc:chgData name="Raves,Ton" userId="b961ec05-2844-4e99-808e-fd2d6672b485" providerId="ADAL" clId="{7E26DD4C-50B2-45D1-B32C-02366F631E1B}" dt="2023-04-14T12:14:43.052" v="360" actId="167"/>
        <pc:sldMkLst>
          <pc:docMk/>
          <pc:sldMk cId="4188677384" sldId="274"/>
        </pc:sldMkLst>
        <pc:spChg chg="add mod">
          <ac:chgData name="Raves,Ton" userId="b961ec05-2844-4e99-808e-fd2d6672b485" providerId="ADAL" clId="{7E26DD4C-50B2-45D1-B32C-02366F631E1B}" dt="2023-04-14T12:12:51.165" v="351" actId="207"/>
          <ac:spMkLst>
            <pc:docMk/>
            <pc:sldMk cId="4188677384" sldId="274"/>
            <ac:spMk id="4" creationId="{D321E8F3-6843-B9E7-A975-44196A011C2A}"/>
          </ac:spMkLst>
        </pc:spChg>
        <pc:picChg chg="add mod">
          <ac:chgData name="Raves,Ton" userId="b961ec05-2844-4e99-808e-fd2d6672b485" providerId="ADAL" clId="{7E26DD4C-50B2-45D1-B32C-02366F631E1B}" dt="2023-04-14T12:10:28.560" v="325" actId="14100"/>
          <ac:picMkLst>
            <pc:docMk/>
            <pc:sldMk cId="4188677384" sldId="274"/>
            <ac:picMk id="3" creationId="{D2753065-7158-BB35-EFD8-0634F39D9A5A}"/>
          </ac:picMkLst>
        </pc:picChg>
        <pc:picChg chg="add mod">
          <ac:chgData name="Raves,Ton" userId="b961ec05-2844-4e99-808e-fd2d6672b485" providerId="ADAL" clId="{7E26DD4C-50B2-45D1-B32C-02366F631E1B}" dt="2023-04-14T12:14:31.704" v="357" actId="1076"/>
          <ac:picMkLst>
            <pc:docMk/>
            <pc:sldMk cId="4188677384" sldId="274"/>
            <ac:picMk id="6" creationId="{72E0A7A1-C1ED-5CDF-96AE-F30F6E940AC5}"/>
          </ac:picMkLst>
        </pc:picChg>
        <pc:picChg chg="add mod ord">
          <ac:chgData name="Raves,Ton" userId="b961ec05-2844-4e99-808e-fd2d6672b485" providerId="ADAL" clId="{7E26DD4C-50B2-45D1-B32C-02366F631E1B}" dt="2023-04-14T12:14:43.052" v="360" actId="167"/>
          <ac:picMkLst>
            <pc:docMk/>
            <pc:sldMk cId="4188677384" sldId="274"/>
            <ac:picMk id="7" creationId="{677C4D33-3E29-4ABC-9C2B-E1622E8A20BF}"/>
          </ac:picMkLst>
        </pc:picChg>
      </pc:sldChg>
      <pc:sldChg chg="addSp delSp modSp new mod">
        <pc:chgData name="Raves,Ton" userId="b961ec05-2844-4e99-808e-fd2d6672b485" providerId="ADAL" clId="{7E26DD4C-50B2-45D1-B32C-02366F631E1B}" dt="2023-04-14T12:29:21.868" v="504" actId="207"/>
        <pc:sldMkLst>
          <pc:docMk/>
          <pc:sldMk cId="3532639714" sldId="275"/>
        </pc:sldMkLst>
        <pc:spChg chg="add mod">
          <ac:chgData name="Raves,Ton" userId="b961ec05-2844-4e99-808e-fd2d6672b485" providerId="ADAL" clId="{7E26DD4C-50B2-45D1-B32C-02366F631E1B}" dt="2023-04-14T12:29:21.868" v="504" actId="207"/>
          <ac:spMkLst>
            <pc:docMk/>
            <pc:sldMk cId="3532639714" sldId="275"/>
            <ac:spMk id="7" creationId="{FA0EF2F5-A9B5-3D25-FE0A-0AD1DF534E0F}"/>
          </ac:spMkLst>
        </pc:spChg>
        <pc:picChg chg="add del">
          <ac:chgData name="Raves,Ton" userId="b961ec05-2844-4e99-808e-fd2d6672b485" providerId="ADAL" clId="{7E26DD4C-50B2-45D1-B32C-02366F631E1B}" dt="2023-04-14T12:13:59.934" v="354" actId="478"/>
          <ac:picMkLst>
            <pc:docMk/>
            <pc:sldMk cId="3532639714" sldId="275"/>
            <ac:picMk id="3" creationId="{51808CD3-5841-9B15-473A-8FB01E1803DC}"/>
          </ac:picMkLst>
        </pc:picChg>
        <pc:picChg chg="add mod">
          <ac:chgData name="Raves,Ton" userId="b961ec05-2844-4e99-808e-fd2d6672b485" providerId="ADAL" clId="{7E26DD4C-50B2-45D1-B32C-02366F631E1B}" dt="2023-04-14T12:18:00.960" v="364" actId="1076"/>
          <ac:picMkLst>
            <pc:docMk/>
            <pc:sldMk cId="3532639714" sldId="275"/>
            <ac:picMk id="5" creationId="{E8AEC10F-5F4E-BA0F-E383-24229EE7442B}"/>
          </ac:picMkLst>
        </pc:picChg>
        <pc:picChg chg="add mod ord">
          <ac:chgData name="Raves,Ton" userId="b961ec05-2844-4e99-808e-fd2d6672b485" providerId="ADAL" clId="{7E26DD4C-50B2-45D1-B32C-02366F631E1B}" dt="2023-04-14T12:18:33.364" v="366" actId="167"/>
          <ac:picMkLst>
            <pc:docMk/>
            <pc:sldMk cId="3532639714" sldId="275"/>
            <ac:picMk id="6" creationId="{9A35EF2B-71C0-CD8E-B2E8-89D1FDF92D8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9694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56872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508845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14576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60663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60277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0860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3450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285183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271916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2575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36367-CA9B-4756-B25B-D387F0D532C0}" type="datetimeFigureOut">
              <a:rPr lang="nl-NL" smtClean="0"/>
              <a:t>14-4-2023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2313F-1E74-41A5-9FB6-9E64AA7A6FE1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4731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openxmlformats.org/officeDocument/2006/relationships/image" Target="../media/image42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Afbeelding 21">
            <a:extLst>
              <a:ext uri="{FF2B5EF4-FFF2-40B4-BE49-F238E27FC236}">
                <a16:creationId xmlns:a16="http://schemas.microsoft.com/office/drawing/2014/main" id="{A9733180-D49D-BA68-770F-FF337372ED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02972"/>
            <a:ext cx="12192000" cy="6055027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2933852-8085-B43A-0DBF-F01C16556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1207926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51F755BD-1409-4758-DB4B-676A919807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6254" y="159104"/>
            <a:ext cx="3114012" cy="444859"/>
          </a:xfrm>
          <a:prstGeom prst="rect">
            <a:avLst/>
          </a:prstGeom>
        </p:spPr>
      </p:pic>
      <p:pic>
        <p:nvPicPr>
          <p:cNvPr id="10" name="Afbeelding 9">
            <a:extLst>
              <a:ext uri="{FF2B5EF4-FFF2-40B4-BE49-F238E27FC236}">
                <a16:creationId xmlns:a16="http://schemas.microsoft.com/office/drawing/2014/main" id="{EA430D93-B21F-1E96-EA6C-A5343888AE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5254" y="802973"/>
            <a:ext cx="8345012" cy="5252054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C9C28636-FBED-D7DF-2077-75B45ACEDC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402" y="6072986"/>
            <a:ext cx="11539196" cy="356199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9871E491-14E6-AD2E-9CAC-FE19024DA44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7429" y="6109573"/>
            <a:ext cx="2563406" cy="283026"/>
          </a:xfrm>
          <a:prstGeom prst="rect">
            <a:avLst/>
          </a:prstGeom>
        </p:spPr>
      </p:pic>
      <p:pic>
        <p:nvPicPr>
          <p:cNvPr id="18" name="Afbeelding 17">
            <a:extLst>
              <a:ext uri="{FF2B5EF4-FFF2-40B4-BE49-F238E27FC236}">
                <a16:creationId xmlns:a16="http://schemas.microsoft.com/office/drawing/2014/main" id="{8727C423-D35F-70D1-DA72-D2C323789B5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6402" y="6465682"/>
            <a:ext cx="9383698" cy="355819"/>
          </a:xfrm>
          <a:prstGeom prst="rect">
            <a:avLst/>
          </a:prstGeom>
        </p:spPr>
      </p:pic>
      <p:pic>
        <p:nvPicPr>
          <p:cNvPr id="20" name="Afbeelding 19">
            <a:extLst>
              <a:ext uri="{FF2B5EF4-FFF2-40B4-BE49-F238E27FC236}">
                <a16:creationId xmlns:a16="http://schemas.microsoft.com/office/drawing/2014/main" id="{0E465229-7287-5818-1A53-D9C6310418D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93765" y="6465681"/>
            <a:ext cx="1606858" cy="31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265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>
            <a:extLst>
              <a:ext uri="{FF2B5EF4-FFF2-40B4-BE49-F238E27FC236}">
                <a16:creationId xmlns:a16="http://schemas.microsoft.com/office/drawing/2014/main" id="{677C4D33-3E29-4ABC-9C2B-E1622E8A2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30"/>
            <a:ext cx="12192000" cy="68332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2753065-7158-BB35-EFD8-0634F39D9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1321592" cy="29594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D321E8F3-6843-B9E7-A975-44196A011C2A}"/>
                  </a:ext>
                </a:extLst>
              </p:cNvPr>
              <p:cNvSpPr txBox="1"/>
              <p:nvPr/>
            </p:nvSpPr>
            <p:spPr>
              <a:xfrm>
                <a:off x="8946037" y="2465109"/>
                <a:ext cx="245054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nl-NL" sz="2000" b="1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𝒅𝒖𝒔</m:t>
                      </m:r>
                      <m:r>
                        <a:rPr lang="nl-NL" sz="2000" b="1" i="1" smtClean="0">
                          <a:latin typeface="Cambria Math" panose="02040503050406030204" pitchFamily="18" charset="0"/>
                        </a:rPr>
                        <m:t>:  [</m:t>
                      </m:r>
                      <m:r>
                        <a:rPr lang="nl-NL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nl-NL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l-NL" sz="2000" b="1" i="1" smtClean="0">
                          <a:latin typeface="Cambria Math" panose="02040503050406030204" pitchFamily="18" charset="0"/>
                        </a:rPr>
                        <m:t>𝟑𝟐𝟖</m:t>
                      </m:r>
                      <m:r>
                        <a:rPr lang="nl-NL" sz="2000" b="1" i="1" smtClean="0">
                          <a:latin typeface="Cambria Math" panose="02040503050406030204" pitchFamily="18" charset="0"/>
                        </a:rPr>
                        <m:t>;</m:t>
                      </m:r>
                      <m:r>
                        <a:rPr lang="nl-NL" sz="2000" b="1" i="1" smtClean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nl-NL" sz="2000" b="1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nl-NL" sz="2000" b="1" i="1" smtClean="0">
                          <a:latin typeface="Cambria Math" panose="02040503050406030204" pitchFamily="18" charset="0"/>
                        </a:rPr>
                        <m:t>𝟑𝟗𝟐</m:t>
                      </m:r>
                      <m:r>
                        <a:rPr lang="nl-NL" sz="2000" b="1" i="1" smtClean="0"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nl-NL" sz="2000" b="1" dirty="0"/>
              </a:p>
            </p:txBody>
          </p:sp>
        </mc:Choice>
        <mc:Fallback xmlns="">
          <p:sp>
            <p:nvSpPr>
              <p:cNvPr id="4" name="Tekstvak 3">
                <a:extLst>
                  <a:ext uri="{FF2B5EF4-FFF2-40B4-BE49-F238E27FC236}">
                    <a16:creationId xmlns:a16="http://schemas.microsoft.com/office/drawing/2014/main" id="{D321E8F3-6843-B9E7-A975-44196A011C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6037" y="2465109"/>
                <a:ext cx="2450543" cy="307777"/>
              </a:xfrm>
              <a:prstGeom prst="rect">
                <a:avLst/>
              </a:prstGeom>
              <a:blipFill>
                <a:blip r:embed="rId4"/>
                <a:stretch>
                  <a:fillRect l="-2239" t="-1961" r="-3483" b="-33333"/>
                </a:stretch>
              </a:blipFill>
            </p:spPr>
            <p:txBody>
              <a:bodyPr/>
              <a:lstStyle/>
              <a:p>
                <a:r>
                  <a:rPr lang="nl-N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Afbeelding 5">
            <a:extLst>
              <a:ext uri="{FF2B5EF4-FFF2-40B4-BE49-F238E27FC236}">
                <a16:creationId xmlns:a16="http://schemas.microsoft.com/office/drawing/2014/main" id="{72E0A7A1-C1ED-5CDF-96AE-F30F6E940A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40955"/>
            <a:ext cx="9075167" cy="379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773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9A35EF2B-71C0-CD8E-B2E8-89D1FDF92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31"/>
            <a:ext cx="12192000" cy="683326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8AEC10F-5F4E-BA0F-E383-24229EE74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3051943"/>
          </a:xfrm>
          <a:prstGeom prst="rect">
            <a:avLst/>
          </a:prstGeom>
        </p:spPr>
      </p:pic>
      <p:sp>
        <p:nvSpPr>
          <p:cNvPr id="7" name="Tekstvak 6">
            <a:extLst>
              <a:ext uri="{FF2B5EF4-FFF2-40B4-BE49-F238E27FC236}">
                <a16:creationId xmlns:a16="http://schemas.microsoft.com/office/drawing/2014/main" id="{FA0EF2F5-A9B5-3D25-FE0A-0AD1DF534E0F}"/>
              </a:ext>
            </a:extLst>
          </p:cNvPr>
          <p:cNvSpPr txBox="1"/>
          <p:nvPr/>
        </p:nvSpPr>
        <p:spPr>
          <a:xfrm>
            <a:off x="631594" y="4123974"/>
            <a:ext cx="884234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solidFill>
                  <a:srgbClr val="0070C0"/>
                </a:solidFill>
              </a:rPr>
              <a:t>Bij deze omvangrijke paragraaf horen VEEL opgaven; doe tenminste die van de recente jaren:  dus ook 2019:  </a:t>
            </a:r>
            <a:r>
              <a:rPr lang="nl-NL" sz="2400" b="1" dirty="0">
                <a:solidFill>
                  <a:srgbClr val="C00000"/>
                </a:solidFill>
              </a:rPr>
              <a:t>boekopgaven: 58 en 59</a:t>
            </a:r>
          </a:p>
        </p:txBody>
      </p:sp>
    </p:spTree>
    <p:extLst>
      <p:ext uri="{BB962C8B-B14F-4D97-AF65-F5344CB8AC3E}">
        <p14:creationId xmlns:p14="http://schemas.microsoft.com/office/powerpoint/2010/main" val="35326397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3AD21C10-A632-6AB2-0C19-2F4FE349D1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30"/>
            <a:ext cx="12192000" cy="68332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1435A85C-E85F-C259-D55F-23B79D6309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729926" cy="4271321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C83F1AB6-8598-A620-5453-E337159199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71321"/>
            <a:ext cx="10386874" cy="2561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2454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344441B9-1223-1C3A-471C-03876F7082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E07E613-BC4A-F1EE-3279-5ED1792AAA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73628"/>
            <a:ext cx="10626571" cy="3527762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BE1ACB45-5053-E274-413D-DCEE16FED0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601390"/>
            <a:ext cx="11248008" cy="2828885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B12F6305-9004-70F2-51DD-E6154669CA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70328" y="0"/>
            <a:ext cx="3438461" cy="2929631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95534BB-DDC9-5931-8E74-5C8C04E55C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0623" y="3202292"/>
            <a:ext cx="3438461" cy="3617082"/>
          </a:xfrm>
          <a:prstGeom prst="rect">
            <a:avLst/>
          </a:prstGeom>
        </p:spPr>
      </p:pic>
      <p:cxnSp>
        <p:nvCxnSpPr>
          <p:cNvPr id="5" name="Rechte verbindingslijn 4">
            <a:extLst>
              <a:ext uri="{FF2B5EF4-FFF2-40B4-BE49-F238E27FC236}">
                <a16:creationId xmlns:a16="http://schemas.microsoft.com/office/drawing/2014/main" id="{CE5B68BD-8F7C-9327-F676-FBF427345AC8}"/>
              </a:ext>
            </a:extLst>
          </p:cNvPr>
          <p:cNvCxnSpPr/>
          <p:nvPr/>
        </p:nvCxnSpPr>
        <p:spPr>
          <a:xfrm flipV="1">
            <a:off x="9241654" y="2139518"/>
            <a:ext cx="452762" cy="443884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Rechte verbindingslijn 6">
            <a:extLst>
              <a:ext uri="{FF2B5EF4-FFF2-40B4-BE49-F238E27FC236}">
                <a16:creationId xmlns:a16="http://schemas.microsoft.com/office/drawing/2014/main" id="{DDAD7026-B0F1-9A32-9994-9A17C9D7ADAB}"/>
              </a:ext>
            </a:extLst>
          </p:cNvPr>
          <p:cNvCxnSpPr>
            <a:cxnSpLocks/>
          </p:cNvCxnSpPr>
          <p:nvPr/>
        </p:nvCxnSpPr>
        <p:spPr>
          <a:xfrm flipV="1">
            <a:off x="9694416" y="1287262"/>
            <a:ext cx="435005" cy="852256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chte verbindingslijn 9">
            <a:extLst>
              <a:ext uri="{FF2B5EF4-FFF2-40B4-BE49-F238E27FC236}">
                <a16:creationId xmlns:a16="http://schemas.microsoft.com/office/drawing/2014/main" id="{77A40078-4244-4580-5BFF-03E6F25CC8B0}"/>
              </a:ext>
            </a:extLst>
          </p:cNvPr>
          <p:cNvCxnSpPr>
            <a:cxnSpLocks/>
          </p:cNvCxnSpPr>
          <p:nvPr/>
        </p:nvCxnSpPr>
        <p:spPr>
          <a:xfrm flipV="1">
            <a:off x="10129421" y="852256"/>
            <a:ext cx="452762" cy="435006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2474111D-A8E5-58D5-D3CF-AC96EDE8FAD1}"/>
              </a:ext>
            </a:extLst>
          </p:cNvPr>
          <p:cNvCxnSpPr>
            <a:cxnSpLocks/>
          </p:cNvCxnSpPr>
          <p:nvPr/>
        </p:nvCxnSpPr>
        <p:spPr>
          <a:xfrm>
            <a:off x="10564426" y="852256"/>
            <a:ext cx="363986" cy="612559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Rechte verbindingslijn 14">
            <a:extLst>
              <a:ext uri="{FF2B5EF4-FFF2-40B4-BE49-F238E27FC236}">
                <a16:creationId xmlns:a16="http://schemas.microsoft.com/office/drawing/2014/main" id="{6D778C13-99A9-E8BC-FB06-537E54B61126}"/>
              </a:ext>
            </a:extLst>
          </p:cNvPr>
          <p:cNvCxnSpPr>
            <a:cxnSpLocks/>
          </p:cNvCxnSpPr>
          <p:nvPr/>
        </p:nvCxnSpPr>
        <p:spPr>
          <a:xfrm>
            <a:off x="10999256" y="1513643"/>
            <a:ext cx="364161" cy="199747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echte verbindingslijn 16">
            <a:extLst>
              <a:ext uri="{FF2B5EF4-FFF2-40B4-BE49-F238E27FC236}">
                <a16:creationId xmlns:a16="http://schemas.microsoft.com/office/drawing/2014/main" id="{F732BC33-9569-937D-88FB-081C659F6E86}"/>
              </a:ext>
            </a:extLst>
          </p:cNvPr>
          <p:cNvCxnSpPr>
            <a:cxnSpLocks/>
          </p:cNvCxnSpPr>
          <p:nvPr/>
        </p:nvCxnSpPr>
        <p:spPr>
          <a:xfrm>
            <a:off x="11424278" y="1713390"/>
            <a:ext cx="374145" cy="870012"/>
          </a:xfrm>
          <a:prstGeom prst="line">
            <a:avLst/>
          </a:prstGeom>
          <a:ln w="38100">
            <a:solidFill>
              <a:srgbClr val="0070C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vak 18">
            <a:extLst>
              <a:ext uri="{FF2B5EF4-FFF2-40B4-BE49-F238E27FC236}">
                <a16:creationId xmlns:a16="http://schemas.microsoft.com/office/drawing/2014/main" id="{9A6D52F9-F7DA-1E89-8681-502DEFFACEF1}"/>
              </a:ext>
            </a:extLst>
          </p:cNvPr>
          <p:cNvSpPr txBox="1"/>
          <p:nvPr/>
        </p:nvSpPr>
        <p:spPr>
          <a:xfrm>
            <a:off x="10564426" y="28372"/>
            <a:ext cx="17495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dirty="0">
                <a:solidFill>
                  <a:srgbClr val="0070C0"/>
                </a:solidFill>
              </a:rPr>
              <a:t>en frequentie- polygoon</a:t>
            </a:r>
          </a:p>
        </p:txBody>
      </p:sp>
      <p:sp>
        <p:nvSpPr>
          <p:cNvPr id="3" name="Rechthoek: afgeronde hoeken 2">
            <a:extLst>
              <a:ext uri="{FF2B5EF4-FFF2-40B4-BE49-F238E27FC236}">
                <a16:creationId xmlns:a16="http://schemas.microsoft.com/office/drawing/2014/main" id="{4AED0932-41F6-C87F-DC5E-D782ED8B79F5}"/>
              </a:ext>
            </a:extLst>
          </p:cNvPr>
          <p:cNvSpPr/>
          <p:nvPr/>
        </p:nvSpPr>
        <p:spPr>
          <a:xfrm>
            <a:off x="1225485" y="141402"/>
            <a:ext cx="1904214" cy="28632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390757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Afbeelding 23">
            <a:extLst>
              <a:ext uri="{FF2B5EF4-FFF2-40B4-BE49-F238E27FC236}">
                <a16:creationId xmlns:a16="http://schemas.microsoft.com/office/drawing/2014/main" id="{BB863433-4660-75EE-FC15-559DD5A39D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895ACE52-584B-5A50-E110-1E45F59C93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67399" y="0"/>
            <a:ext cx="6224601" cy="1557526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1F7F7F4B-CD99-3020-4315-6526FE6601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634" y="1318749"/>
            <a:ext cx="5983033" cy="1057275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C911219-6B6B-A38F-1135-6055B535BC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817" y="0"/>
            <a:ext cx="6048373" cy="428625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7288503E-7697-52BE-3B43-E22309DE84E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9" y="428625"/>
            <a:ext cx="2114549" cy="259547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02259956-875D-3C70-E3CB-C076AC02C0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2368" y="454865"/>
            <a:ext cx="2830632" cy="266761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7FF82B45-7C6B-F0CC-DF1D-2A3241807F6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19" y="697555"/>
            <a:ext cx="4681966" cy="319390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582DA070-32BD-B6FA-22ED-A19BE8712B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9" y="1032140"/>
            <a:ext cx="2621081" cy="271414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3E77EDD1-85B3-89F6-CBF3-A3A355CC8D1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67399" y="1557526"/>
            <a:ext cx="3970073" cy="4396199"/>
          </a:xfrm>
          <a:prstGeom prst="rect">
            <a:avLst/>
          </a:prstGeom>
        </p:spPr>
      </p:pic>
      <p:pic>
        <p:nvPicPr>
          <p:cNvPr id="21" name="Afbeelding 20">
            <a:extLst>
              <a:ext uri="{FF2B5EF4-FFF2-40B4-BE49-F238E27FC236}">
                <a16:creationId xmlns:a16="http://schemas.microsoft.com/office/drawing/2014/main" id="{F9220C44-2774-8622-7F1D-9C96C01F178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5634" y="2376024"/>
            <a:ext cx="5291588" cy="1063008"/>
          </a:xfrm>
          <a:prstGeom prst="rect">
            <a:avLst/>
          </a:prstGeom>
        </p:spPr>
      </p:pic>
      <p:pic>
        <p:nvPicPr>
          <p:cNvPr id="23" name="Afbeelding 22">
            <a:extLst>
              <a:ext uri="{FF2B5EF4-FFF2-40B4-BE49-F238E27FC236}">
                <a16:creationId xmlns:a16="http://schemas.microsoft.com/office/drawing/2014/main" id="{C8242D1C-AC42-73E7-89DE-E5E4FC6489B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7728" y="3439409"/>
            <a:ext cx="5291588" cy="2176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0531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6702995E-3058-A8F8-F602-113F609D6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C1DB6BBA-E0A9-ECBC-FC65-496B0812F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714" y="1"/>
            <a:ext cx="10489498" cy="184785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E0382BF2-9226-0160-C0C1-B3C106D02C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3646" y="1538262"/>
            <a:ext cx="2730732" cy="30958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22F9863-394F-ACF7-CFCF-FF9004C805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9275" y="1852742"/>
            <a:ext cx="8656509" cy="5005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779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Afbeelding 14">
            <a:extLst>
              <a:ext uri="{FF2B5EF4-FFF2-40B4-BE49-F238E27FC236}">
                <a16:creationId xmlns:a16="http://schemas.microsoft.com/office/drawing/2014/main" id="{9FEA1383-0D5D-199C-37DF-1CF6ABC5F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30"/>
            <a:ext cx="12192000" cy="68332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94BF3F8C-AD9D-9881-C87E-72AC09963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9210908" cy="224790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0FA82AA8-B56C-CEF5-5A49-EDF7CD3CBA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0908" y="0"/>
            <a:ext cx="2981091" cy="5001388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406168DE-9545-94BD-EF71-DE67634358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1900844"/>
            <a:ext cx="3268213" cy="4957156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3BCD266-300D-0B4F-F0C9-AF4FDE53254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3800" y="2162175"/>
            <a:ext cx="3539913" cy="3524250"/>
          </a:xfrm>
          <a:prstGeom prst="rect">
            <a:avLst/>
          </a:prstGeom>
        </p:spPr>
      </p:pic>
      <p:cxnSp>
        <p:nvCxnSpPr>
          <p:cNvPr id="13" name="Rechte verbindingslijn 12">
            <a:extLst>
              <a:ext uri="{FF2B5EF4-FFF2-40B4-BE49-F238E27FC236}">
                <a16:creationId xmlns:a16="http://schemas.microsoft.com/office/drawing/2014/main" id="{04355922-DB26-AD08-AFB6-BA06A365235A}"/>
              </a:ext>
            </a:extLst>
          </p:cNvPr>
          <p:cNvCxnSpPr>
            <a:cxnSpLocks/>
          </p:cNvCxnSpPr>
          <p:nvPr/>
        </p:nvCxnSpPr>
        <p:spPr>
          <a:xfrm>
            <a:off x="3268212" y="5686425"/>
            <a:ext cx="3505501" cy="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92470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25A68643-9951-8751-C0C2-B163FFC972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31"/>
            <a:ext cx="12192000" cy="68332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B5742099-7555-E42D-EF45-6162F91582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0022889" cy="5967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9946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09CE7530-40D4-D32F-A244-480413F46E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730"/>
            <a:ext cx="12192000" cy="683326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8B216BE2-BFA2-587F-D0F3-753EF8470B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4778" y="393569"/>
            <a:ext cx="11942025" cy="6070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42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Afbeelding 19">
            <a:extLst>
              <a:ext uri="{FF2B5EF4-FFF2-40B4-BE49-F238E27FC236}">
                <a16:creationId xmlns:a16="http://schemas.microsoft.com/office/drawing/2014/main" id="{2E29AC09-307C-85D0-3BD9-D9D3DB74F7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D5B14896-CDCB-FFA4-2D7A-FE709B9C2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12634" cy="3063759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1A843693-127E-1604-CED6-F3CC4DE4AA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63759"/>
            <a:ext cx="10546672" cy="1983678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DA10F7D-488B-8FEA-F66A-44E4C4997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5031509"/>
            <a:ext cx="9907480" cy="364864"/>
          </a:xfrm>
          <a:prstGeom prst="rect">
            <a:avLst/>
          </a:prstGeom>
        </p:spPr>
      </p:pic>
      <p:pic>
        <p:nvPicPr>
          <p:cNvPr id="9" name="Afbeelding 8">
            <a:extLst>
              <a:ext uri="{FF2B5EF4-FFF2-40B4-BE49-F238E27FC236}">
                <a16:creationId xmlns:a16="http://schemas.microsoft.com/office/drawing/2014/main" id="{8F9C42F0-2542-494E-8A66-F05353A94D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64003" y="5058189"/>
            <a:ext cx="1858056" cy="351524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C1A23856-576F-7189-A22D-159B4DF85F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96738" y="5083944"/>
            <a:ext cx="2737196" cy="318969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2CA37878-77FF-3AC1-F981-C6897D1DE64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5402914"/>
            <a:ext cx="10750858" cy="819798"/>
          </a:xfrm>
          <a:prstGeom prst="rect">
            <a:avLst/>
          </a:prstGeom>
        </p:spPr>
      </p:pic>
      <p:pic>
        <p:nvPicPr>
          <p:cNvPr id="15" name="Afbeelding 14">
            <a:extLst>
              <a:ext uri="{FF2B5EF4-FFF2-40B4-BE49-F238E27FC236}">
                <a16:creationId xmlns:a16="http://schemas.microsoft.com/office/drawing/2014/main" id="{19DA8731-605B-09E4-93F2-DF623E9139E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93031" y="5748211"/>
            <a:ext cx="2553641" cy="305246"/>
          </a:xfrm>
          <a:prstGeom prst="rect">
            <a:avLst/>
          </a:prstGeom>
        </p:spPr>
      </p:pic>
      <p:pic>
        <p:nvPicPr>
          <p:cNvPr id="17" name="Afbeelding 16">
            <a:extLst>
              <a:ext uri="{FF2B5EF4-FFF2-40B4-BE49-F238E27FC236}">
                <a16:creationId xmlns:a16="http://schemas.microsoft.com/office/drawing/2014/main" id="{B636AB19-D079-43AE-E9FA-BBFC06C38E7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6293973"/>
            <a:ext cx="10750858" cy="366997"/>
          </a:xfrm>
          <a:prstGeom prst="rect">
            <a:avLst/>
          </a:prstGeom>
        </p:spPr>
      </p:pic>
      <p:pic>
        <p:nvPicPr>
          <p:cNvPr id="19" name="Afbeelding 18">
            <a:extLst>
              <a:ext uri="{FF2B5EF4-FFF2-40B4-BE49-F238E27FC236}">
                <a16:creationId xmlns:a16="http://schemas.microsoft.com/office/drawing/2014/main" id="{AFB27B81-8E08-7386-5304-63A476378D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93031" y="5988573"/>
            <a:ext cx="3491212" cy="80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46226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231FA24AFB5A48AC96185D8B828CD3" ma:contentTypeVersion="6" ma:contentTypeDescription="Een nieuw document maken." ma:contentTypeScope="" ma:versionID="5da1165a7fb206ee64b3b53d62131b19">
  <xsd:schema xmlns:xsd="http://www.w3.org/2001/XMLSchema" xmlns:xs="http://www.w3.org/2001/XMLSchema" xmlns:p="http://schemas.microsoft.com/office/2006/metadata/properties" xmlns:ns3="83cece4b-efb1-45ef-a92f-fb2403fa3e04" targetNamespace="http://schemas.microsoft.com/office/2006/metadata/properties" ma:root="true" ma:fieldsID="8c8715d49952cce0d0a61cd045c2dc41" ns3:_="">
    <xsd:import namespace="83cece4b-efb1-45ef-a92f-fb2403fa3e0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cece4b-efb1-45ef-a92f-fb2403fa3e0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C52A711-7E81-479E-9BAF-B7A5261099F2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schemas.openxmlformats.org/package/2006/metadata/core-properties"/>
    <ds:schemaRef ds:uri="http://purl.org/dc/terms/"/>
    <ds:schemaRef ds:uri="83cece4b-efb1-45ef-a92f-fb2403fa3e04"/>
  </ds:schemaRefs>
</ds:datastoreItem>
</file>

<file path=customXml/itemProps2.xml><?xml version="1.0" encoding="utf-8"?>
<ds:datastoreItem xmlns:ds="http://schemas.openxmlformats.org/officeDocument/2006/customXml" ds:itemID="{F23F35C2-F9C3-49F4-9D63-C7287A78275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786E201-86C7-4959-81E2-A6E983FD57F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3cece4b-efb1-45ef-a92f-fb2403fa3e0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2053</TotalTime>
  <Words>39</Words>
  <Application>Microsoft Office PowerPoint</Application>
  <PresentationFormat>Breedbeeld</PresentationFormat>
  <Paragraphs>3</Paragraphs>
  <Slides>11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Cambria Math</vt:lpstr>
      <vt:lpstr>Kantoorthema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Raves,Ton</dc:creator>
  <cp:lastModifiedBy>Raves,Ton</cp:lastModifiedBy>
  <cp:revision>18</cp:revision>
  <dcterms:created xsi:type="dcterms:W3CDTF">2022-01-24T20:24:37Z</dcterms:created>
  <dcterms:modified xsi:type="dcterms:W3CDTF">2023-04-14T14:23:11Z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0x010100B4231FA24AFB5A48AC96185D8B828CD3</vt:lpwstr>
  </property>
</Properties>
</file>