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7" r:id="rId5"/>
    <p:sldId id="265" r:id="rId6"/>
    <p:sldId id="266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9E6"/>
    <a:srgbClr val="FFF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CB4E43-4AC9-47F2-8350-B713F949D988}" v="5" dt="2023-04-16T22:35:56.2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ves,Ton" userId="b961ec05-2844-4e99-808e-fd2d6672b485" providerId="ADAL" clId="{E2CB4E43-4AC9-47F2-8350-B713F949D988}"/>
    <pc:docChg chg="custSel modSld">
      <pc:chgData name="Raves,Ton" userId="b961ec05-2844-4e99-808e-fd2d6672b485" providerId="ADAL" clId="{E2CB4E43-4AC9-47F2-8350-B713F949D988}" dt="2023-04-16T22:35:56.255" v="27" actId="20577"/>
      <pc:docMkLst>
        <pc:docMk/>
      </pc:docMkLst>
      <pc:sldChg chg="addSp modSp mod">
        <pc:chgData name="Raves,Ton" userId="b961ec05-2844-4e99-808e-fd2d6672b485" providerId="ADAL" clId="{E2CB4E43-4AC9-47F2-8350-B713F949D988}" dt="2023-04-16T22:35:56.255" v="27" actId="20577"/>
        <pc:sldMkLst>
          <pc:docMk/>
          <pc:sldMk cId="1370245498" sldId="266"/>
        </pc:sldMkLst>
        <pc:spChg chg="add mod">
          <ac:chgData name="Raves,Ton" userId="b961ec05-2844-4e99-808e-fd2d6672b485" providerId="ADAL" clId="{E2CB4E43-4AC9-47F2-8350-B713F949D988}" dt="2023-04-16T22:34:11.961" v="9" actId="14100"/>
          <ac:spMkLst>
            <pc:docMk/>
            <pc:sldMk cId="1370245498" sldId="266"/>
            <ac:spMk id="3" creationId="{7CDD9482-B3B4-6915-248A-FEE6E08BB0A6}"/>
          </ac:spMkLst>
        </pc:spChg>
        <pc:spChg chg="add mod">
          <ac:chgData name="Raves,Ton" userId="b961ec05-2844-4e99-808e-fd2d6672b485" providerId="ADAL" clId="{E2CB4E43-4AC9-47F2-8350-B713F949D988}" dt="2023-04-16T22:35:13.521" v="23" actId="20577"/>
          <ac:spMkLst>
            <pc:docMk/>
            <pc:sldMk cId="1370245498" sldId="266"/>
            <ac:spMk id="5" creationId="{D2D58572-47B0-8FE4-7340-64DC9A1103D4}"/>
          </ac:spMkLst>
        </pc:spChg>
        <pc:spChg chg="mod">
          <ac:chgData name="Raves,Ton" userId="b961ec05-2844-4e99-808e-fd2d6672b485" providerId="ADAL" clId="{E2CB4E43-4AC9-47F2-8350-B713F949D988}" dt="2023-04-16T22:35:56.255" v="27" actId="20577"/>
          <ac:spMkLst>
            <pc:docMk/>
            <pc:sldMk cId="1370245498" sldId="266"/>
            <ac:spMk id="25" creationId="{880FECE4-CF96-F817-EA65-EB7FA6EA3B1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17-4-2023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9694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17-4-2023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568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17-4-2023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0884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17-4-2023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1457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17-4-2023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6066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17-4-2023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6027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17-4-2023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0860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17-4-2023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034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17-4-2023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8518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17-4-2023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719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6367-CA9B-4756-B25B-D387F0D532C0}" type="datetimeFigureOut">
              <a:rPr lang="nl-NL" smtClean="0"/>
              <a:t>17-4-2023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575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36367-CA9B-4756-B25B-D387F0D532C0}" type="datetimeFigureOut">
              <a:rPr lang="nl-NL" smtClean="0"/>
              <a:t>17-4-2023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2313F-1E74-41A5-9FB6-9E64AA7A6F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7315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E5603E1C-6A34-429D-748F-E2CFC01A5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0348B9C-DA0B-5481-0F14-64F7F6276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958300" cy="465189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437EDC6-DA96-F67A-EEA6-DD04E09D6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5065" y="0"/>
            <a:ext cx="2938873" cy="35723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1788F02-7C04-DE58-449E-2B00984C6E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1" y="4802970"/>
            <a:ext cx="10816257" cy="1903958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95E8647-AC23-118A-AF7F-99005CC4E13F}"/>
              </a:ext>
            </a:extLst>
          </p:cNvPr>
          <p:cNvSpPr txBox="1"/>
          <p:nvPr/>
        </p:nvSpPr>
        <p:spPr>
          <a:xfrm>
            <a:off x="9898602" y="426128"/>
            <a:ext cx="2293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0070C0"/>
                </a:solidFill>
              </a:rPr>
              <a:t>Opgaven 61 t/m 69</a:t>
            </a:r>
          </a:p>
        </p:txBody>
      </p:sp>
    </p:spTree>
    <p:extLst>
      <p:ext uri="{BB962C8B-B14F-4D97-AF65-F5344CB8AC3E}">
        <p14:creationId xmlns:p14="http://schemas.microsoft.com/office/powerpoint/2010/main" val="1262850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3514134-B8EE-BE07-A822-D721906E3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71"/>
            <a:ext cx="12298532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7588183-EC31-FBE4-BDA0-8EEB0E90C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401"/>
            <a:ext cx="11585359" cy="140219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33275FF-F989-A56F-FB8E-9B34A33DCC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0057" y="497008"/>
            <a:ext cx="2743201" cy="104931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75FBD02-B360-1645-C7BE-DAA236CF4B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76" y="1546320"/>
            <a:ext cx="2591058" cy="34601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B7471023-087F-3375-8E27-7494BF1385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848189"/>
            <a:ext cx="10990555" cy="1746843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A9A77183-DC30-8985-453C-A488CE22B4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9834" y="2613843"/>
            <a:ext cx="3170550" cy="949056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24E7D3DA-74F2-066B-D2E6-8FCF4B67E4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8374" y="1021664"/>
            <a:ext cx="4083626" cy="2898057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88BB8242-0A44-DFAC-DB13-E5F1141289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776" y="3562900"/>
            <a:ext cx="7794594" cy="1710298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E97742D7-1B84-852B-9C77-13E3C4F83B8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29139" y="4841980"/>
            <a:ext cx="3969393" cy="2058891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786B93F7-6173-BC73-CA81-0A2B34859D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776" y="5240372"/>
            <a:ext cx="4284156" cy="1262108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6DA1ECFB-1ED0-CB3B-EB91-46A8569543A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92507" y="4924907"/>
            <a:ext cx="3769064" cy="911429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4EB4D8AC-0FA7-A8F1-3F96-6E1835DA57B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78400" y="5836335"/>
            <a:ext cx="1215723" cy="227113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C75C990E-3762-E37B-31F1-6364B7016D2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77039" y="5837934"/>
            <a:ext cx="300705" cy="259700"/>
          </a:xfrm>
          <a:prstGeom prst="rect">
            <a:avLst/>
          </a:prstGeom>
        </p:spPr>
      </p:pic>
      <p:sp>
        <p:nvSpPr>
          <p:cNvPr id="28" name="Tekstvak 27">
            <a:extLst>
              <a:ext uri="{FF2B5EF4-FFF2-40B4-BE49-F238E27FC236}">
                <a16:creationId xmlns:a16="http://schemas.microsoft.com/office/drawing/2014/main" id="{184C4826-4A4E-6718-F534-83F672A9675A}"/>
              </a:ext>
            </a:extLst>
          </p:cNvPr>
          <p:cNvSpPr txBox="1"/>
          <p:nvPr/>
        </p:nvSpPr>
        <p:spPr>
          <a:xfrm>
            <a:off x="5934861" y="5765226"/>
            <a:ext cx="403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…</a:t>
            </a:r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FCAEFF41-74D9-1A60-403D-7AABFC25E5F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19098" y="6144541"/>
            <a:ext cx="2373453" cy="342185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F1CCC75B-1B3A-D14C-6C41-A363678236E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22238" y="6121160"/>
            <a:ext cx="1225117" cy="30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26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84D6851A-2D70-C202-2085-5A94D8D6E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AFA6064-1E0C-376E-8714-46850E6CA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766517" cy="202410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5E20B35-836E-9C18-3A28-BC0AC6B7C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231611"/>
            <a:ext cx="5122416" cy="83086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A25D8C2-86AE-9851-1838-07C00C798B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62480"/>
            <a:ext cx="4802820" cy="36831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D3228BE0-0D0D-B55D-9A3D-090176481E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46452"/>
            <a:ext cx="3160450" cy="311594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4898E0AB-CDD5-194C-5004-8E628A7CD5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0450" y="3441838"/>
            <a:ext cx="2130641" cy="316208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72F749BB-5D9C-4ACF-58B3-7FB4B2C6CB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" y="3795522"/>
            <a:ext cx="1885183" cy="321504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89ED3D4D-FDA3-2903-9875-9E8F977737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02290" y="3810153"/>
            <a:ext cx="3869930" cy="267141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07AC1C38-8615-F302-B253-270BC8FD30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4154502"/>
            <a:ext cx="1885183" cy="284556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7B25638B-9F05-6180-DFE7-EBA8EC156BB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33106" y="4180848"/>
            <a:ext cx="3455640" cy="258301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5583AEFA-248E-5E44-FA19-DC4EADB7421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78364" y="1707014"/>
            <a:ext cx="4158143" cy="417701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B06D0F0-E069-9922-3742-76498A54075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73566" y="1007764"/>
            <a:ext cx="3869930" cy="101634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880FECE4-CF96-F817-EA65-EB7FA6EA3B1A}"/>
                  </a:ext>
                </a:extLst>
              </p:cNvPr>
              <p:cNvSpPr txBox="1"/>
              <p:nvPr/>
            </p:nvSpPr>
            <p:spPr>
              <a:xfrm>
                <a:off x="12393" y="4905265"/>
                <a:ext cx="12024114" cy="1964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b="1" dirty="0">
                    <a:solidFill>
                      <a:srgbClr val="0070C0"/>
                    </a:solidFill>
                  </a:rPr>
                  <a:t>Goniometrische ONGELIJKHEDEN oplossen,</a:t>
                </a:r>
                <a:br>
                  <a:rPr lang="nl-NL" b="1" dirty="0">
                    <a:solidFill>
                      <a:srgbClr val="0070C0"/>
                    </a:solidFill>
                  </a:rPr>
                </a:br>
                <a:r>
                  <a:rPr lang="nl-NL" b="1" dirty="0">
                    <a:solidFill>
                      <a:srgbClr val="0070C0"/>
                    </a:solidFill>
                  </a:rPr>
                  <a:t>Bijvoorbeeld: </a:t>
                </a:r>
                <a14:m>
                  <m:oMath xmlns:m="http://schemas.openxmlformats.org/officeDocument/2006/math">
                    <m:r>
                      <a:rPr lang="nl-NL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nl-NL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l-NL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func>
                      <m:funcPr>
                        <m:ctrlPr>
                          <a:rPr lang="nl-NL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l-NL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d>
                          <m:dPr>
                            <m:ctrlPr>
                              <a:rPr lang="nl-NL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nl-NL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nl-NL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nl-NL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nl-NL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nl-NL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e>
                        </m:d>
                      </m:e>
                    </m:func>
                    <m:r>
                      <a:rPr lang="nl-NL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nl-NL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nl-NL" b="1" dirty="0">
                    <a:solidFill>
                      <a:schemeClr val="tx1"/>
                    </a:solidFill>
                  </a:rPr>
                  <a:t>  voor </a:t>
                </a:r>
                <a14:m>
                  <m:oMath xmlns:m="http://schemas.openxmlformats.org/officeDocument/2006/math">
                    <m:r>
                      <a:rPr lang="nl-NL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nl-NL" b="1" dirty="0">
                    <a:solidFill>
                      <a:schemeClr val="tx1"/>
                    </a:solidFill>
                  </a:rPr>
                  <a:t> in [0,</a:t>
                </a:r>
                <a14:m>
                  <m:oMath xmlns:m="http://schemas.openxmlformats.org/officeDocument/2006/math">
                    <m:r>
                      <a:rPr lang="nl-NL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nl-NL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nl-NL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 b="1" dirty="0">
                    <a:solidFill>
                      <a:schemeClr val="tx1"/>
                    </a:solidFill>
                  </a:rPr>
                  <a:t> </a:t>
                </a:r>
                <a:r>
                  <a:rPr lang="nl-NL" b="1" dirty="0">
                    <a:solidFill>
                      <a:srgbClr val="0070C0"/>
                    </a:solidFill>
                  </a:rPr>
                  <a:t>doe je door eerst te herleiden:</a:t>
                </a:r>
                <a:br>
                  <a:rPr lang="nl-NL" b="1" dirty="0">
                    <a:solidFill>
                      <a:srgbClr val="0070C0"/>
                    </a:solidFill>
                  </a:rPr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nl-NL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l-NL" sz="20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d>
                          <m:dPr>
                            <m:ctrlPr>
                              <a:rPr lang="nl-NL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nl-NL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nl-NL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nl-NL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nl-NL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nl-NL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e>
                        </m:d>
                      </m:e>
                    </m:func>
                    <m:r>
                      <a:rPr lang="nl-NL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nl-NL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b="1" dirty="0">
                    <a:solidFill>
                      <a:srgbClr val="0070C0"/>
                    </a:solidFill>
                  </a:rPr>
                  <a:t>    Stap 1:  los de vgl.: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l-NL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l-NL" sz="20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nl-NL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nl-NL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nl-NL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nl-NL" sz="20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sz="20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nl-NL" sz="2000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nl-NL" sz="2000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e>
                        </m:d>
                      </m:e>
                    </m:func>
                    <m:r>
                      <a:rPr lang="nl-NL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2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b="1" dirty="0">
                    <a:solidFill>
                      <a:srgbClr val="0070C0"/>
                    </a:solidFill>
                  </a:rPr>
                  <a:t>  op in [0,</a:t>
                </a:r>
                <a14:m>
                  <m:oMath xmlns:m="http://schemas.openxmlformats.org/officeDocument/2006/math">
                    <m:r>
                      <a:rPr lang="nl-NL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nl-NL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nl-NL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nl-NL" b="1" dirty="0">
                    <a:solidFill>
                      <a:srgbClr val="0070C0"/>
                    </a:solidFill>
                  </a:rPr>
                  <a:t> </a:t>
                </a:r>
                <a:br>
                  <a:rPr lang="nl-NL" b="1" dirty="0">
                    <a:solidFill>
                      <a:srgbClr val="0070C0"/>
                    </a:solidFill>
                  </a:rPr>
                </a:br>
                <a:r>
                  <a:rPr lang="nl-NL" b="1" dirty="0">
                    <a:solidFill>
                      <a:srgbClr val="0070C0"/>
                    </a:solidFill>
                  </a:rPr>
                  <a:t>                                      Stap 2: schets (in één fig.) de grafieken van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l-NL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nl-NL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nl-NL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unc>
                      <m:funcPr>
                        <m:ctrlPr>
                          <a:rPr lang="nl-NL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nl-NL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nl-NL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l-NL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nl-NL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nl-NL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nl-NL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nl-NL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nl-NL" b="1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nl-NL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e>
                        </m:d>
                      </m:e>
                    </m:func>
                  </m:oMath>
                </a14:m>
                <a:r>
                  <a:rPr lang="nl-NL" b="1" dirty="0">
                    <a:solidFill>
                      <a:srgbClr val="0070C0"/>
                    </a:solidFill>
                  </a:rPr>
                  <a:t> </a:t>
                </a:r>
                <a:r>
                  <a:rPr lang="nl-NL" sz="2000" b="1" dirty="0">
                    <a:solidFill>
                      <a:srgbClr val="0070C0"/>
                    </a:solidFill>
                  </a:rPr>
                  <a:t>en </a:t>
                </a:r>
                <a14:m>
                  <m:oMath xmlns:m="http://schemas.openxmlformats.org/officeDocument/2006/math">
                    <m:r>
                      <a:rPr lang="nl-NL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nl-NL" sz="20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l-NL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sz="2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nl-NL" b="1" dirty="0">
                    <a:solidFill>
                      <a:srgbClr val="00B050"/>
                    </a:solidFill>
                  </a:rPr>
                  <a:t>  </a:t>
                </a:r>
                <a:r>
                  <a:rPr lang="nl-NL" b="1" dirty="0">
                    <a:solidFill>
                      <a:srgbClr val="0070C0"/>
                    </a:solidFill>
                  </a:rPr>
                  <a:t>(gebruik uiteraard je GRM)</a:t>
                </a:r>
                <a:br>
                  <a:rPr lang="nl-NL" b="1" dirty="0">
                    <a:solidFill>
                      <a:srgbClr val="0070C0"/>
                    </a:solidFill>
                  </a:rPr>
                </a:br>
                <a:r>
                  <a:rPr lang="nl-NL" b="1" dirty="0">
                    <a:solidFill>
                      <a:srgbClr val="0070C0"/>
                    </a:solidFill>
                  </a:rPr>
                  <a:t>                                      Stap 3:  Lees af welk deel/welke delen voldoen en geef je antwoord  …  NIET BENADEREN</a:t>
                </a:r>
                <a:r>
                  <a:rPr lang="nl-NL" dirty="0">
                    <a:solidFill>
                      <a:srgbClr val="0070C0"/>
                    </a:solidFill>
                  </a:rPr>
                  <a:t>! </a:t>
                </a:r>
              </a:p>
            </p:txBody>
          </p:sp>
        </mc:Choice>
        <mc:Fallback>
          <p:sp>
            <p:nvSpPr>
              <p:cNvPr id="25" name="Tekstvak 24">
                <a:extLst>
                  <a:ext uri="{FF2B5EF4-FFF2-40B4-BE49-F238E27FC236}">
                    <a16:creationId xmlns:a16="http://schemas.microsoft.com/office/drawing/2014/main" id="{880FECE4-CF96-F817-EA65-EB7FA6EA3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3" y="4905265"/>
                <a:ext cx="12024114" cy="1964640"/>
              </a:xfrm>
              <a:prstGeom prst="rect">
                <a:avLst/>
              </a:prstGeom>
              <a:blipFill>
                <a:blip r:embed="rId14"/>
                <a:stretch>
                  <a:fillRect l="-406" t="-1863" b="-403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hteraccolade 2">
            <a:extLst>
              <a:ext uri="{FF2B5EF4-FFF2-40B4-BE49-F238E27FC236}">
                <a16:creationId xmlns:a16="http://schemas.microsoft.com/office/drawing/2014/main" id="{7CDD9482-B3B4-6915-248A-FEE6E08BB0A6}"/>
              </a:ext>
            </a:extLst>
          </p:cNvPr>
          <p:cNvSpPr/>
          <p:nvPr/>
        </p:nvSpPr>
        <p:spPr>
          <a:xfrm>
            <a:off x="5795475" y="3655817"/>
            <a:ext cx="193854" cy="871796"/>
          </a:xfrm>
          <a:prstGeom prst="rightBrace">
            <a:avLst>
              <a:gd name="adj1" fmla="val 20115"/>
              <a:gd name="adj2" fmla="val 50874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2D58572-47B0-8FE4-7340-64DC9A1103D4}"/>
              </a:ext>
            </a:extLst>
          </p:cNvPr>
          <p:cNvSpPr txBox="1"/>
          <p:nvPr/>
        </p:nvSpPr>
        <p:spPr>
          <a:xfrm>
            <a:off x="6096000" y="3888419"/>
            <a:ext cx="1665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rgbClr val="FF0000"/>
                </a:solidFill>
              </a:rPr>
              <a:t>leren!</a:t>
            </a:r>
          </a:p>
        </p:txBody>
      </p:sp>
    </p:spTree>
    <p:extLst>
      <p:ext uri="{BB962C8B-B14F-4D97-AF65-F5344CB8AC3E}">
        <p14:creationId xmlns:p14="http://schemas.microsoft.com/office/powerpoint/2010/main" val="137024549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231FA24AFB5A48AC96185D8B828CD3" ma:contentTypeVersion="6" ma:contentTypeDescription="Een nieuw document maken." ma:contentTypeScope="" ma:versionID="5da1165a7fb206ee64b3b53d62131b19">
  <xsd:schema xmlns:xsd="http://www.w3.org/2001/XMLSchema" xmlns:xs="http://www.w3.org/2001/XMLSchema" xmlns:p="http://schemas.microsoft.com/office/2006/metadata/properties" xmlns:ns3="83cece4b-efb1-45ef-a92f-fb2403fa3e04" targetNamespace="http://schemas.microsoft.com/office/2006/metadata/properties" ma:root="true" ma:fieldsID="8c8715d49952cce0d0a61cd045c2dc41" ns3:_="">
    <xsd:import namespace="83cece4b-efb1-45ef-a92f-fb2403fa3e0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cece4b-efb1-45ef-a92f-fb2403fa3e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23F35C2-F9C3-49F4-9D63-C7287A7827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86E201-86C7-4959-81E2-A6E983FD57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cece4b-efb1-45ef-a92f-fb2403fa3e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52A711-7E81-479E-9BAF-B7A5261099F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terms/"/>
    <ds:schemaRef ds:uri="83cece4b-efb1-45ef-a92f-fb2403fa3e0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1921</TotalTime>
  <Words>106</Words>
  <Application>Microsoft Office PowerPoint</Application>
  <PresentationFormat>Breedbeeld</PresentationFormat>
  <Paragraphs>4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Cambria Math</vt:lpstr>
      <vt:lpstr>Kantoorthema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Raves,Ton</dc:creator>
  <cp:lastModifiedBy>Raves,Ton</cp:lastModifiedBy>
  <cp:revision>17</cp:revision>
  <dcterms:created xsi:type="dcterms:W3CDTF">2022-01-24T20:24:37Z</dcterms:created>
  <dcterms:modified xsi:type="dcterms:W3CDTF">2023-04-16T22:36:01Z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0x010100B4231FA24AFB5A48AC96185D8B828CD3</vt:lpwstr>
  </property>
</Properties>
</file>